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2" autoAdjust="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A842A-982B-4B1F-B182-48C9E5D11439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DFA54-4604-47A5-9B4B-E6A7FBB6F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DFA54-4604-47A5-9B4B-E6A7FBB6F8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AE4EAF-0408-4EF1-B9EC-10F2CA46B626}" type="datetimeFigureOut">
              <a:rPr lang="en-US" smtClean="0"/>
              <a:pPr/>
              <a:t>12/4/2008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8974FE-5274-4CF3-B907-BE1E402026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Aphasias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</a:t>
            </a:r>
            <a:r>
              <a:rPr lang="en-US" smtClean="0"/>
              <a:t>Nazar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word deafness</a:t>
            </a:r>
          </a:p>
          <a:p>
            <a:pPr lvl="1"/>
            <a:r>
              <a:rPr lang="en-US" dirty="0" smtClean="0"/>
              <a:t>Unable to comprehend language in the auditory modality.</a:t>
            </a:r>
          </a:p>
          <a:p>
            <a:pPr lvl="1"/>
            <a:r>
              <a:rPr lang="en-US" dirty="0" smtClean="0"/>
              <a:t>Damage to the auditory nerve and the corpus </a:t>
            </a:r>
            <a:r>
              <a:rPr lang="en-US" dirty="0" err="1" smtClean="0"/>
              <a:t>callosum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Result = left and right auditory center can transmit info to other language regions </a:t>
            </a:r>
            <a:r>
              <a:rPr lang="en-US" dirty="0" smtClean="0">
                <a:sym typeface="Wingdings" pitchFamily="2" charset="2"/>
              </a:rPr>
              <a:t> patients can hear words but can’t comprehend them.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Alexia</a:t>
            </a:r>
          </a:p>
          <a:p>
            <a:pPr lvl="1"/>
            <a:r>
              <a:rPr lang="en-US" dirty="0" smtClean="0"/>
              <a:t>Dissociation of visual regions from language areas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Agraphia</a:t>
            </a:r>
            <a:endParaRPr lang="en-US" dirty="0" smtClean="0"/>
          </a:p>
          <a:p>
            <a:pPr lvl="1"/>
            <a:r>
              <a:rPr lang="en-US" dirty="0" smtClean="0"/>
              <a:t>Inability to </a:t>
            </a:r>
            <a:r>
              <a:rPr lang="en-US" dirty="0" smtClean="0"/>
              <a:t>write</a:t>
            </a:r>
            <a:endParaRPr lang="en-US" dirty="0" smtClean="0"/>
          </a:p>
          <a:p>
            <a:r>
              <a:rPr lang="en-US" dirty="0" smtClean="0"/>
              <a:t>Damage to angular </a:t>
            </a:r>
            <a:r>
              <a:rPr lang="en-US" dirty="0" err="1" smtClean="0"/>
              <a:t>gyrus</a:t>
            </a:r>
            <a:r>
              <a:rPr lang="en-US" dirty="0" smtClean="0"/>
              <a:t> leads to these disorders.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aphasias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Transcortical</a:t>
            </a:r>
            <a:r>
              <a:rPr lang="en-US" dirty="0" smtClean="0"/>
              <a:t> sensory aphasia</a:t>
            </a:r>
          </a:p>
          <a:p>
            <a:pPr lvl="1"/>
            <a:r>
              <a:rPr lang="en-US" dirty="0" smtClean="0"/>
              <a:t>Disturbance of single word comprehension with intact repetition.</a:t>
            </a:r>
          </a:p>
          <a:p>
            <a:r>
              <a:rPr lang="en-US" dirty="0" err="1" smtClean="0"/>
              <a:t>Transcortical</a:t>
            </a:r>
            <a:r>
              <a:rPr lang="en-US" dirty="0" smtClean="0"/>
              <a:t> motor aphasia</a:t>
            </a:r>
          </a:p>
          <a:p>
            <a:pPr lvl="1"/>
            <a:r>
              <a:rPr lang="en-US" dirty="0" smtClean="0"/>
              <a:t>Disturbance of spontaneous speech but spares naming.</a:t>
            </a:r>
          </a:p>
          <a:p>
            <a:r>
              <a:rPr lang="en-US" dirty="0" smtClean="0"/>
              <a:t>Anomic aphasia</a:t>
            </a:r>
          </a:p>
          <a:p>
            <a:pPr lvl="1"/>
            <a:r>
              <a:rPr lang="en-US" dirty="0" smtClean="0"/>
              <a:t>Disturbance of production of single words.</a:t>
            </a:r>
          </a:p>
          <a:p>
            <a:r>
              <a:rPr lang="en-US" dirty="0" smtClean="0"/>
              <a:t>Global aphasia</a:t>
            </a:r>
            <a:endParaRPr lang="en-US" dirty="0" smtClean="0"/>
          </a:p>
          <a:p>
            <a:pPr lvl="1"/>
            <a:r>
              <a:rPr lang="en-US" dirty="0" smtClean="0"/>
              <a:t>Major disturbances of all language functions.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language disorder produced by brain damage.</a:t>
            </a:r>
          </a:p>
          <a:p>
            <a:r>
              <a:rPr lang="en-US" dirty="0" smtClean="0"/>
              <a:t>Most studies come from those who have aphasias.</a:t>
            </a:r>
          </a:p>
          <a:p>
            <a:r>
              <a:rPr lang="en-US" dirty="0" smtClean="0"/>
              <a:t>Study behaviors associated with the damage these patients have.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Broca’s</a:t>
            </a:r>
            <a:r>
              <a:rPr lang="en-US" dirty="0" smtClean="0"/>
              <a:t>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AKA:  expressive aphasia.</a:t>
            </a:r>
          </a:p>
          <a:p>
            <a:r>
              <a:rPr lang="en-US" dirty="0" smtClean="0"/>
              <a:t>Discovered and named after Paul </a:t>
            </a:r>
            <a:r>
              <a:rPr lang="en-US" dirty="0" err="1" smtClean="0"/>
              <a:t>Broca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Patients are unable to express themselves beyond a single word at a time.</a:t>
            </a:r>
          </a:p>
          <a:p>
            <a:r>
              <a:rPr lang="en-US" dirty="0" smtClean="0"/>
              <a:t>Pattern of speech is referred to as </a:t>
            </a:r>
            <a:r>
              <a:rPr lang="en-US" dirty="0" err="1" smtClean="0"/>
              <a:t>agrammatism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Patients ability to comprehend is less impaired than the ability to produce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Broca’s</a:t>
            </a:r>
            <a:r>
              <a:rPr lang="en-US" dirty="0" smtClean="0"/>
              <a:t> aphasia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Nouns and verbs = preserved.</a:t>
            </a:r>
          </a:p>
          <a:p>
            <a:r>
              <a:rPr lang="en-US" dirty="0" smtClean="0"/>
              <a:t>Omit articles, conjunctions, and grammatical inflections.</a:t>
            </a:r>
          </a:p>
          <a:p>
            <a:r>
              <a:rPr lang="en-US" dirty="0" smtClean="0"/>
              <a:t>Speak slowly and confuse related sounds.</a:t>
            </a:r>
          </a:p>
          <a:p>
            <a:r>
              <a:rPr lang="en-US" dirty="0" smtClean="0"/>
              <a:t>Writing is similarly impaired as their speech.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Broca’s</a:t>
            </a:r>
            <a:r>
              <a:rPr lang="en-US" dirty="0" smtClean="0"/>
              <a:t>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in those who have damage to the frontal regions of the left hemisphere.</a:t>
            </a:r>
          </a:p>
          <a:p>
            <a:r>
              <a:rPr lang="en-US" dirty="0" err="1" smtClean="0"/>
              <a:t>Broca’s</a:t>
            </a:r>
            <a:r>
              <a:rPr lang="en-US" dirty="0" smtClean="0"/>
              <a:t> area is adjacent to the motor cortex and part of the frontal lobe.</a:t>
            </a:r>
          </a:p>
          <a:p>
            <a:pPr lvl="1"/>
            <a:r>
              <a:rPr lang="en-US" dirty="0" smtClean="0"/>
              <a:t>These areas are involved in thought, reasoning, judgment, and initiative.</a:t>
            </a:r>
          </a:p>
        </p:txBody>
      </p:sp>
      <p:pic>
        <p:nvPicPr>
          <p:cNvPr id="4" name="Picture 3" descr="broca's are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800600"/>
            <a:ext cx="2057400" cy="14173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4572000" y="6324600"/>
            <a:ext cx="245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Faculty.washington.edu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Wernicke’s</a:t>
            </a:r>
            <a:r>
              <a:rPr lang="en-US" dirty="0" smtClean="0"/>
              <a:t>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Discovered by Carl </a:t>
            </a:r>
            <a:r>
              <a:rPr lang="en-US" dirty="0" err="1" smtClean="0"/>
              <a:t>Wernicke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AKA:  receptive aphasia.</a:t>
            </a:r>
          </a:p>
          <a:p>
            <a:r>
              <a:rPr lang="en-US" dirty="0" err="1" smtClean="0"/>
              <a:t>Paragrammatic</a:t>
            </a:r>
            <a:r>
              <a:rPr lang="en-US" dirty="0" smtClean="0"/>
              <a:t> speech: speech that is fluent but has little informational value.</a:t>
            </a:r>
          </a:p>
          <a:p>
            <a:r>
              <a:rPr lang="en-US" dirty="0" smtClean="0"/>
              <a:t>Comprehension is impaired.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Wernicke’s</a:t>
            </a:r>
            <a:r>
              <a:rPr lang="en-US" dirty="0" smtClean="0"/>
              <a:t>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Caused by damage to a region in the left temporal lobe and near the auditory cortex.</a:t>
            </a:r>
          </a:p>
          <a:p>
            <a:r>
              <a:rPr lang="en-US" dirty="0" smtClean="0"/>
              <a:t>Temporal lobe is the auditory region.</a:t>
            </a:r>
          </a:p>
          <a:p>
            <a:r>
              <a:rPr lang="en-US" dirty="0" smtClean="0"/>
              <a:t>Both </a:t>
            </a:r>
            <a:r>
              <a:rPr lang="en-US" dirty="0" err="1" smtClean="0"/>
              <a:t>Broca’s</a:t>
            </a:r>
            <a:r>
              <a:rPr lang="en-US" dirty="0" smtClean="0"/>
              <a:t> and </a:t>
            </a:r>
            <a:r>
              <a:rPr lang="en-US" dirty="0" err="1" smtClean="0"/>
              <a:t>Wernicke’s</a:t>
            </a:r>
            <a:r>
              <a:rPr lang="en-US" dirty="0" smtClean="0"/>
              <a:t> aphasia’s have problems with gestures associated with language.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wernicke's are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4572000"/>
            <a:ext cx="2931168" cy="1715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5029200" y="6324600"/>
            <a:ext cx="189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Plato.sanford.edu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gestures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kinds</a:t>
            </a:r>
          </a:p>
          <a:p>
            <a:pPr lvl="1"/>
            <a:r>
              <a:rPr lang="en-US" dirty="0" smtClean="0"/>
              <a:t>Referential gesture</a:t>
            </a:r>
            <a:r>
              <a:rPr lang="en-US" dirty="0" smtClean="0">
                <a:sym typeface="Wingdings" pitchFamily="2" charset="2"/>
              </a:rPr>
              <a:t> Refer to the content of the conversation.  Ex: point upward.</a:t>
            </a:r>
            <a:endParaRPr lang="en-US" dirty="0" smtClean="0"/>
          </a:p>
          <a:p>
            <a:pPr lvl="1"/>
            <a:r>
              <a:rPr lang="en-US" dirty="0" smtClean="0"/>
              <a:t>Interactive gesture </a:t>
            </a:r>
            <a:r>
              <a:rPr lang="en-US" dirty="0" smtClean="0">
                <a:sym typeface="Wingdings" pitchFamily="2" charset="2"/>
              </a:rPr>
              <a:t> interactive in nature.  Ex:  putting one’s hand up to indicate turn.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Broca’s</a:t>
            </a:r>
            <a:r>
              <a:rPr lang="en-US" dirty="0" smtClean="0">
                <a:sym typeface="Wingdings" pitchFamily="2" charset="2"/>
              </a:rPr>
              <a:t> aphasics have problems with interactive while </a:t>
            </a:r>
            <a:r>
              <a:rPr lang="en-US" dirty="0" err="1" smtClean="0">
                <a:sym typeface="Wingdings" pitchFamily="2" charset="2"/>
              </a:rPr>
              <a:t>wernicke’s</a:t>
            </a:r>
            <a:r>
              <a:rPr lang="en-US" dirty="0" smtClean="0">
                <a:sym typeface="Wingdings" pitchFamily="2" charset="2"/>
              </a:rPr>
              <a:t> aphasics have more problems with referential.</a:t>
            </a:r>
            <a:r>
              <a:rPr lang="en-US" dirty="0" smtClean="0"/>
              <a:t>                                        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Conduction Aphasia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Disturbance of repetition</a:t>
            </a:r>
          </a:p>
          <a:p>
            <a:r>
              <a:rPr lang="en-US" dirty="0" smtClean="0"/>
              <a:t>Able to understand and produce speech.</a:t>
            </a:r>
          </a:p>
          <a:p>
            <a:r>
              <a:rPr lang="en-US" dirty="0" smtClean="0"/>
              <a:t>Have difficulty in repeating what they heard.</a:t>
            </a:r>
          </a:p>
          <a:p>
            <a:r>
              <a:rPr lang="en-US" dirty="0" smtClean="0"/>
              <a:t>Caused because of disconnection between </a:t>
            </a:r>
            <a:r>
              <a:rPr lang="en-US" dirty="0" err="1" smtClean="0"/>
              <a:t>Broca’s</a:t>
            </a:r>
            <a:r>
              <a:rPr lang="en-US" dirty="0" smtClean="0"/>
              <a:t> and </a:t>
            </a:r>
            <a:r>
              <a:rPr lang="en-US" dirty="0" err="1" smtClean="0"/>
              <a:t>Wernicke’s</a:t>
            </a:r>
            <a:r>
              <a:rPr lang="en-US" dirty="0" smtClean="0"/>
              <a:t> areas.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184</TotalTime>
  <Words>440</Words>
  <Application>Microsoft Office PowerPoint</Application>
  <PresentationFormat>On-screen Show (4:3)</PresentationFormat>
  <Paragraphs>74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Aphasias</vt:lpstr>
      <vt:lpstr>Aphasia</vt:lpstr>
      <vt:lpstr> Broca’s Aphasia</vt:lpstr>
      <vt:lpstr>Broca’s aphasia </vt:lpstr>
      <vt:lpstr>Broca’s aphasia</vt:lpstr>
      <vt:lpstr>Wernicke’s Aphasia</vt:lpstr>
      <vt:lpstr>Wernicke’s Aphasia</vt:lpstr>
      <vt:lpstr>Hand gestures</vt:lpstr>
      <vt:lpstr>Conduction Aphasia</vt:lpstr>
      <vt:lpstr>Other aphasias</vt:lpstr>
      <vt:lpstr>Other aphasias</vt:lpstr>
      <vt:lpstr>Other aphasias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Jenny</dc:creator>
  <cp:lastModifiedBy>Jenny</cp:lastModifiedBy>
  <cp:revision>12</cp:revision>
  <dcterms:created xsi:type="dcterms:W3CDTF">2008-12-02T03:13:51Z</dcterms:created>
  <dcterms:modified xsi:type="dcterms:W3CDTF">2008-12-04T18:06:06Z</dcterms:modified>
</cp:coreProperties>
</file>